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Thinking in diagrams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40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Iron and sulfur are both elements.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Iron reacts with sulfur. This makes the compound iron sulfide.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Draw a diagram to show the arrangement of atoms 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</a:t>
            </a:r>
            <a:r>
              <a:rPr lang="en-US" dirty="0"/>
              <a:t> iron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b</a:t>
            </a:r>
            <a:r>
              <a:rPr lang="en-US" dirty="0"/>
              <a:t> sulfur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c</a:t>
            </a:r>
            <a:r>
              <a:rPr lang="en-US" dirty="0"/>
              <a:t> iron sulfide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40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36</cp:revision>
  <dcterms:created xsi:type="dcterms:W3CDTF">2018-09-13T07:49:59Z</dcterms:created>
  <dcterms:modified xsi:type="dcterms:W3CDTF">2018-11-27T11:25:08Z</dcterms:modified>
</cp:coreProperties>
</file>